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28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4F6512-E478-12B9-2EF9-1748C6227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0EAB77-0061-753E-13C7-539069C7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64CEA2-D325-FEB4-3698-ABF28B326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02FD0C-1157-98F4-494E-AD89BD499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29A1E-7DA8-E2F8-AEA5-A136AEF24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9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1C865-7429-0E48-10AF-712B5BA1B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0387D1-E521-DDCA-7372-966E04AC9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960097-5C35-EE98-D428-CEDC410BD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1B6F2E-F8DB-5EDA-3373-751E735C9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C3F2AF-D729-8C8F-7B0E-4BFC1431F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34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93B2F6A-5A91-3D59-440D-091C256602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71A18D-C45D-F149-C03E-4753C48B8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B2122B-56AB-DB18-B922-709D8C70E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B67193-F616-3E3A-DCBF-FFBE8C5B8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5AAEF-0A9F-97E0-3458-DEB4403A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6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81812-B9DB-977F-AF3C-FE8A1EABF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E54B2A-4245-6700-DDEC-D3FE85F25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79080-F690-E223-F709-AD4F4CB1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1EB1A6-DDA6-FD62-0514-D40655A4C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817FA6-F6F0-DAE6-DAFA-B5EACB7AA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821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1E9CDE-CB1A-3D89-6E85-32AE2E8A7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339FF6-B840-2A8A-2062-57D8B151F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301F0-DCBD-A1CA-4C22-03DF29681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AD34FD-C908-0903-A0FA-59B3C8B2C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1CEBB3-E0EF-641D-9B70-C0948C9F3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416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CB633-4DB7-1587-6E24-B95367E1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93BC84-FDE2-C47D-DC0E-823F82E1F3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A8D9FA-B288-6879-8792-7022B41C8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E4BE6F-B52E-9E78-C19E-1253B6AA4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357E5B-FC42-2010-23E9-490E71AF2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EA59A4-099E-59B7-0F3C-91FFCD835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97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F36FB-D4A0-34BE-EE7B-5EAED1FDC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282915-F9FA-838C-7E4F-97AF96E44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9A9C84-E93C-FF6F-FF35-7034816EF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9CA6EBD-EDC2-F04D-7885-167F3C696C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F6109B0-712D-A3CF-47A9-1F835E0A3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CBC9CE-ADD3-C497-CC22-8D119E763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12541C-4E94-D8A9-7EF9-AB598A9F5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4AB8576-C6AB-9A0E-DA77-0A4583B3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71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EF789-710A-9918-5486-364BB62BE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4F8132-94C5-FD45-CDFE-FD42B110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2B53D33-4266-55E7-BC01-6AFACF2F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6BF10B-C6A2-4215-0061-93A3209E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956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9B2027-495C-1B2D-8159-849455EA4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4AC321-FB1D-92E2-C337-E0BB7D5B4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A0EA73-BE63-F1DA-DF6F-75206933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93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801DCC-60FB-9BDB-95F2-1D01DB295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CEF9A4-ADFD-A243-8268-A0FCE7C3B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6A331B-96FE-5D12-86CF-30FAB2AE3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32D7B5-9FC6-4F38-8F09-197C46BE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5FC389-D7F3-8EFC-2C84-915B41F3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8DB3B4-7A79-468D-FF5F-17A377FA7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64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E101E-27AE-4F67-417D-91AEB289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18ED1A-B605-39B0-0A81-EF7EF277E3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6EFBF-69CB-E753-9A8A-8DFDC96E1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EFE1B5-6366-43B9-0397-CFB3B56B8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62EEB4-1F4D-031F-D02E-CF9465AF7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A0C87E-75D6-5A70-E6C5-CA7FF6B3F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593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CFC6FC-BD89-B5E7-50AC-D3D85EE4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E00DFA-46C9-5C0D-3984-652707B54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785CF5-BE6C-CEAA-BD13-A0BC6F4A6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0541E-98BF-4BF5-90BF-BED590B6BBF9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E70025-5B5A-224C-65AE-CE38327B4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1BA7B1-9EA2-2921-B716-07C806D618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6BBCB-FED3-4FA9-ACBC-D0E7025505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790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BEEFDDA-9D4A-03A8-BE9D-374052675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50" y="1624912"/>
            <a:ext cx="5695144" cy="42754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FE227-4988-6E62-7BBC-9057C5BF12C2}"/>
              </a:ext>
            </a:extLst>
          </p:cNvPr>
          <p:cNvSpPr txBox="1"/>
          <p:nvPr/>
        </p:nvSpPr>
        <p:spPr>
          <a:xfrm>
            <a:off x="259492" y="67962"/>
            <a:ext cx="5836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/>
              <a:t>가변저항과 </a:t>
            </a:r>
            <a:r>
              <a:rPr lang="en-US" altLang="ko-KR" sz="4400" b="1" dirty="0"/>
              <a:t>DC</a:t>
            </a:r>
            <a:r>
              <a:rPr lang="ko-KR" altLang="en-US" sz="4400" b="1" dirty="0"/>
              <a:t>모터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AFFEF-EE2F-2A14-CA2B-E7D3C720728D}"/>
              </a:ext>
            </a:extLst>
          </p:cNvPr>
          <p:cNvSpPr txBox="1"/>
          <p:nvPr/>
        </p:nvSpPr>
        <p:spPr>
          <a:xfrm>
            <a:off x="7098957" y="1328351"/>
            <a:ext cx="3212757" cy="3781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371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0DC5A5-15BA-2F4B-80CB-5D95F8F7AF9D}"/>
              </a:ext>
            </a:extLst>
          </p:cNvPr>
          <p:cNvSpPr txBox="1"/>
          <p:nvPr/>
        </p:nvSpPr>
        <p:spPr>
          <a:xfrm>
            <a:off x="259492" y="67962"/>
            <a:ext cx="5836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/>
              <a:t>LED </a:t>
            </a:r>
            <a:r>
              <a:rPr lang="ko-KR" altLang="en-US" sz="4400" b="1" dirty="0"/>
              <a:t>스위치로 켜기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588F31-2538-7F22-64BA-E75787790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705" y="0"/>
            <a:ext cx="4923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19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B01AE0C-09C2-9A56-1BEA-1FAD47517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059" y="0"/>
            <a:ext cx="566044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501325-72D0-33A4-2340-8E0F47993B78}"/>
              </a:ext>
            </a:extLst>
          </p:cNvPr>
          <p:cNvSpPr txBox="1"/>
          <p:nvPr/>
        </p:nvSpPr>
        <p:spPr>
          <a:xfrm>
            <a:off x="55605" y="67962"/>
            <a:ext cx="9162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0" i="0" dirty="0">
                <a:effectLst/>
                <a:latin typeface="HelveticaNeue"/>
              </a:rPr>
              <a:t>듀얼</a:t>
            </a:r>
            <a:r>
              <a:rPr lang="en-US" altLang="ko-KR" sz="3600" b="0" i="0" dirty="0">
                <a:effectLst/>
                <a:latin typeface="HelveticaNeue"/>
              </a:rPr>
              <a:t>DC</a:t>
            </a:r>
            <a:r>
              <a:rPr lang="ko-KR" altLang="en-US" sz="3600" b="0" i="0" dirty="0">
                <a:effectLst/>
                <a:latin typeface="HelveticaNeue"/>
              </a:rPr>
              <a:t>모터 </a:t>
            </a:r>
            <a:r>
              <a:rPr lang="en-US" altLang="ko-KR" sz="3600" b="0" i="0" dirty="0">
                <a:effectLst/>
                <a:latin typeface="HelveticaNeue"/>
              </a:rPr>
              <a:t>&amp;</a:t>
            </a:r>
            <a:r>
              <a:rPr lang="ko-KR" altLang="en-US" sz="3600" b="0" i="0" dirty="0" err="1">
                <a:effectLst/>
                <a:latin typeface="HelveticaNeue"/>
              </a:rPr>
              <a:t>스테핑모터</a:t>
            </a:r>
            <a:r>
              <a:rPr lang="ko-KR" altLang="en-US" sz="3600" b="0" i="0" dirty="0">
                <a:effectLst/>
                <a:latin typeface="HelveticaNeue"/>
              </a:rPr>
              <a:t> 드라이버</a:t>
            </a:r>
            <a:endParaRPr lang="ko-KR" altLang="en-US" sz="36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5CC952-EE50-38A9-7219-14FF012A0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65" y="1143000"/>
            <a:ext cx="5261961" cy="51156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B6FEB6-2313-4ABA-1C13-5091646524D5}"/>
              </a:ext>
            </a:extLst>
          </p:cNvPr>
          <p:cNvSpPr txBox="1"/>
          <p:nvPr/>
        </p:nvSpPr>
        <p:spPr>
          <a:xfrm>
            <a:off x="5472026" y="636259"/>
            <a:ext cx="20234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0" i="0" dirty="0">
                <a:solidFill>
                  <a:srgbClr val="FF0000"/>
                </a:solidFill>
                <a:effectLst/>
                <a:latin typeface="se-nanumgothic"/>
              </a:rPr>
              <a:t>L9110S</a:t>
            </a:r>
            <a:endParaRPr lang="ko-KR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95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AF13226-6D9C-BF65-C223-745A31292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129" y="0"/>
            <a:ext cx="90317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298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2D8B33-F30F-28A8-C002-5B5ACFA5ABC0}"/>
              </a:ext>
            </a:extLst>
          </p:cNvPr>
          <p:cNvSpPr txBox="1"/>
          <p:nvPr/>
        </p:nvSpPr>
        <p:spPr>
          <a:xfrm>
            <a:off x="55605" y="67962"/>
            <a:ext cx="9162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0" i="0" dirty="0">
                <a:effectLst/>
                <a:latin typeface="HelveticaNeue"/>
              </a:rPr>
              <a:t>듀얼</a:t>
            </a:r>
            <a:r>
              <a:rPr lang="en-US" altLang="ko-KR" sz="3600" b="0" i="0" dirty="0">
                <a:effectLst/>
                <a:latin typeface="HelveticaNeue"/>
              </a:rPr>
              <a:t>DC</a:t>
            </a:r>
            <a:r>
              <a:rPr lang="ko-KR" altLang="en-US" sz="3600" b="0" i="0" dirty="0">
                <a:effectLst/>
                <a:latin typeface="HelveticaNeue"/>
              </a:rPr>
              <a:t>모터 </a:t>
            </a:r>
            <a:r>
              <a:rPr lang="en-US" altLang="ko-KR" sz="3600" b="0" i="0" dirty="0">
                <a:effectLst/>
                <a:latin typeface="HelveticaNeue"/>
              </a:rPr>
              <a:t>&amp;</a:t>
            </a:r>
            <a:r>
              <a:rPr lang="ko-KR" altLang="en-US" sz="3600" b="0" i="0" dirty="0" err="1">
                <a:effectLst/>
                <a:latin typeface="HelveticaNeue"/>
              </a:rPr>
              <a:t>스테핑모터</a:t>
            </a:r>
            <a:r>
              <a:rPr lang="ko-KR" altLang="en-US" sz="3600" b="0" i="0" dirty="0">
                <a:effectLst/>
                <a:latin typeface="HelveticaNeue"/>
              </a:rPr>
              <a:t> 드라이버</a:t>
            </a:r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5EE985-A814-921E-2E76-118A1CE641E7}"/>
              </a:ext>
            </a:extLst>
          </p:cNvPr>
          <p:cNvSpPr txBox="1"/>
          <p:nvPr/>
        </p:nvSpPr>
        <p:spPr>
          <a:xfrm>
            <a:off x="7423322" y="191073"/>
            <a:ext cx="13499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0" i="0" dirty="0">
                <a:solidFill>
                  <a:srgbClr val="FF0000"/>
                </a:solidFill>
                <a:effectLst/>
                <a:latin typeface="se-nanumgothic"/>
              </a:rPr>
              <a:t>L298N</a:t>
            </a:r>
            <a:endParaRPr lang="ko-KR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4DA8A9-56B8-B192-4A8E-C27933BE8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703" y="714293"/>
            <a:ext cx="5944997" cy="606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69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E2829-0FDF-54AF-070F-94EC5652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스텝모터 </a:t>
            </a:r>
            <a:r>
              <a:rPr lang="en-US" altLang="ko-KR" dirty="0"/>
              <a:t>2</a:t>
            </a:r>
            <a:r>
              <a:rPr lang="ko-KR" altLang="en-US" dirty="0" err="1"/>
              <a:t>개제어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6634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23</Words>
  <Application>Microsoft Office PowerPoint</Application>
  <PresentationFormat>와이드스크린</PresentationFormat>
  <Paragraphs>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HelveticaNeue</vt:lpstr>
      <vt:lpstr>se-nanumgothic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스텝모터 2개제어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5388</dc:creator>
  <cp:lastModifiedBy>5388</cp:lastModifiedBy>
  <cp:revision>11</cp:revision>
  <dcterms:created xsi:type="dcterms:W3CDTF">2023-05-03T04:28:46Z</dcterms:created>
  <dcterms:modified xsi:type="dcterms:W3CDTF">2023-05-04T02:51:39Z</dcterms:modified>
</cp:coreProperties>
</file>

<file path=docProps/thumbnail.jpeg>
</file>